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1"/>
  </p:notesMasterIdLst>
  <p:sldIdLst>
    <p:sldId id="265" r:id="rId2"/>
    <p:sldId id="295" r:id="rId3"/>
    <p:sldId id="332" r:id="rId4"/>
    <p:sldId id="324" r:id="rId5"/>
    <p:sldId id="312" r:id="rId6"/>
    <p:sldId id="338" r:id="rId7"/>
    <p:sldId id="331" r:id="rId8"/>
    <p:sldId id="352" r:id="rId9"/>
    <p:sldId id="355" r:id="rId10"/>
    <p:sldId id="360" r:id="rId11"/>
    <p:sldId id="347" r:id="rId12"/>
    <p:sldId id="361" r:id="rId13"/>
    <p:sldId id="362" r:id="rId14"/>
    <p:sldId id="320" r:id="rId15"/>
    <p:sldId id="335" r:id="rId16"/>
    <p:sldId id="351" r:id="rId17"/>
    <p:sldId id="337" r:id="rId18"/>
    <p:sldId id="349" r:id="rId19"/>
    <p:sldId id="350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3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99"/>
    <a:srgbClr val="FF3399"/>
    <a:srgbClr val="0F518E"/>
    <a:srgbClr val="FFC000"/>
    <a:srgbClr val="92D050"/>
    <a:srgbClr val="7030A0"/>
    <a:srgbClr val="FFFFFF"/>
    <a:srgbClr val="2B758C"/>
    <a:srgbClr val="BCE0EB"/>
    <a:srgbClr val="00B05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7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768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그림 56">
            <a:extLst>
              <a:ext uri="{FF2B5EF4-FFF2-40B4-BE49-F238E27FC236}">
                <a16:creationId xmlns:a16="http://schemas.microsoft.com/office/drawing/2014/main" id="{87D4573B-D211-3171-4C93-EEEEF7D4D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70" y="714735"/>
            <a:ext cx="11760203" cy="60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슬라이드 번호 개체 틀 1">
            <a:extLst>
              <a:ext uri="{FF2B5EF4-FFF2-40B4-BE49-F238E27FC236}">
                <a16:creationId xmlns:a16="http://schemas.microsoft.com/office/drawing/2014/main" id="{022D6565-595B-2B69-D71C-7305B25643E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51" name="그림 250">
            <a:extLst>
              <a:ext uri="{FF2B5EF4-FFF2-40B4-BE49-F238E27FC236}">
                <a16:creationId xmlns:a16="http://schemas.microsoft.com/office/drawing/2014/main" id="{73554639-8FD1-543F-C64D-002C9ABD6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30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687D502-3D90-437F-335E-2353E3C15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70343"/>
            <a:ext cx="12359780" cy="673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998714-6044-DADC-4003-EFDD688C4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70343"/>
            <a:ext cx="12359780" cy="673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8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879ABE9-4902-F318-AE70-F6E4FF965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70343"/>
            <a:ext cx="12359780" cy="673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5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6B6C494-0736-9607-5B63-80A2A136F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981A441-8FB9-75C9-49C0-B71EAAA29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53F8CDD-A8E6-9A0E-7204-B50B7104C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1"/>
            <a:ext cx="12359780" cy="673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18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슬라이드 번호 개체 틀 1">
            <a:extLst>
              <a:ext uri="{FF2B5EF4-FFF2-40B4-BE49-F238E27FC236}">
                <a16:creationId xmlns:a16="http://schemas.microsoft.com/office/drawing/2014/main" id="{8C97921D-3E15-A525-F68F-03225052978A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FE8033E-A528-24EE-FE2D-35249ADB5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0"/>
            <a:ext cx="12359780" cy="673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18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89DA89D-0155-9D26-DB7A-2A764E171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1" y="-67111"/>
            <a:ext cx="12359780" cy="673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0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3F410C57-6AE6-67EF-365D-9DD5E08602E2}"/>
              </a:ext>
            </a:extLst>
          </p:cNvPr>
          <p:cNvSpPr txBox="1"/>
          <p:nvPr/>
        </p:nvSpPr>
        <p:spPr>
          <a:xfrm>
            <a:off x="3472044" y="1767006"/>
            <a:ext cx="52479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DEMO</a:t>
            </a:r>
          </a:p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&amp;</a:t>
            </a:r>
          </a:p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  <a:endParaRPr lang="ko-KR" altLang="en-US" sz="7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570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68A8833-08C3-7364-8D2B-FBCF31AA4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79550"/>
            <a:ext cx="11869941" cy="649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5AFC9573-741B-74A0-0058-AA3E5C0E2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79" y="-67112"/>
            <a:ext cx="12359780" cy="6733727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4FF696E-511D-6A3D-FC49-23F18DB70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39" y="4826269"/>
            <a:ext cx="11053006" cy="181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3625F19-ECF2-9254-2E5B-4D5A752F9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6673"/>
            <a:ext cx="12359780" cy="673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48D70E4-CE5C-A101-4CEF-D52EFA25B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6674"/>
            <a:ext cx="12359780" cy="6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20DB51-D51C-8F20-DC8F-2BDE2D778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6675"/>
            <a:ext cx="12359780" cy="6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FCFAE18-89B1-06D9-DD8A-40BC83EA0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6674"/>
            <a:ext cx="12359780" cy="6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슬라이드 번호 개체 틀 1">
            <a:extLst>
              <a:ext uri="{FF2B5EF4-FFF2-40B4-BE49-F238E27FC236}">
                <a16:creationId xmlns:a16="http://schemas.microsoft.com/office/drawing/2014/main" id="{BE44C264-DF78-1AAE-FA69-A2D394EC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09A3635-DCE6-D601-C8AF-97F96A23F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5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슬라이드 번호 개체 틀 1">
            <a:extLst>
              <a:ext uri="{FF2B5EF4-FFF2-40B4-BE49-F238E27FC236}">
                <a16:creationId xmlns:a16="http://schemas.microsoft.com/office/drawing/2014/main" id="{5D6DCC6C-C83C-F066-CA1D-217E7D75EC39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6" name="그림 85">
            <a:extLst>
              <a:ext uri="{FF2B5EF4-FFF2-40B4-BE49-F238E27FC236}">
                <a16:creationId xmlns:a16="http://schemas.microsoft.com/office/drawing/2014/main" id="{E768E6AA-EB7A-9CD2-0535-A27BF16C1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8708"/>
            <a:ext cx="12359779" cy="673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6748</TotalTime>
  <Words>22</Words>
  <Application>Microsoft Office PowerPoint</Application>
  <PresentationFormat>와이드스크린</PresentationFormat>
  <Paragraphs>21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이 세철</cp:lastModifiedBy>
  <cp:revision>96</cp:revision>
  <dcterms:created xsi:type="dcterms:W3CDTF">2021-02-14T00:18:03Z</dcterms:created>
  <dcterms:modified xsi:type="dcterms:W3CDTF">2023-05-03T05:57:17Z</dcterms:modified>
</cp:coreProperties>
</file>

<file path=docProps/thumbnail.jpeg>
</file>